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894" r:id="rId1"/>
  </p:sldMasterIdLst>
  <p:notesMasterIdLst>
    <p:notesMasterId r:id="rId36"/>
  </p:notesMasterIdLst>
  <p:handoutMasterIdLst>
    <p:handoutMasterId r:id="rId37"/>
  </p:handoutMasterIdLst>
  <p:sldIdLst>
    <p:sldId id="264" r:id="rId2"/>
    <p:sldId id="257" r:id="rId3"/>
    <p:sldId id="258" r:id="rId4"/>
    <p:sldId id="266" r:id="rId5"/>
    <p:sldId id="268" r:id="rId6"/>
    <p:sldId id="260" r:id="rId7"/>
    <p:sldId id="262" r:id="rId8"/>
    <p:sldId id="263" r:id="rId9"/>
    <p:sldId id="286" r:id="rId10"/>
    <p:sldId id="289" r:id="rId11"/>
    <p:sldId id="282" r:id="rId12"/>
    <p:sldId id="294" r:id="rId13"/>
    <p:sldId id="284" r:id="rId14"/>
    <p:sldId id="295" r:id="rId15"/>
    <p:sldId id="290" r:id="rId16"/>
    <p:sldId id="269" r:id="rId17"/>
    <p:sldId id="274" r:id="rId18"/>
    <p:sldId id="273" r:id="rId19"/>
    <p:sldId id="283" r:id="rId20"/>
    <p:sldId id="277" r:id="rId21"/>
    <p:sldId id="281" r:id="rId22"/>
    <p:sldId id="288" r:id="rId23"/>
    <p:sldId id="278" r:id="rId24"/>
    <p:sldId id="271" r:id="rId25"/>
    <p:sldId id="275" r:id="rId26"/>
    <p:sldId id="279" r:id="rId27"/>
    <p:sldId id="287" r:id="rId28"/>
    <p:sldId id="270" r:id="rId29"/>
    <p:sldId id="276" r:id="rId30"/>
    <p:sldId id="280" r:id="rId31"/>
    <p:sldId id="272" r:id="rId32"/>
    <p:sldId id="292" r:id="rId33"/>
    <p:sldId id="291" r:id="rId34"/>
    <p:sldId id="267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sem Título" id="{8E37D03B-F482-4611-ACD6-519901710AB9}">
          <p14:sldIdLst>
            <p14:sldId id="264"/>
            <p14:sldId id="257"/>
            <p14:sldId id="258"/>
            <p14:sldId id="266"/>
            <p14:sldId id="268"/>
            <p14:sldId id="260"/>
            <p14:sldId id="262"/>
            <p14:sldId id="263"/>
            <p14:sldId id="286"/>
            <p14:sldId id="289"/>
            <p14:sldId id="282"/>
            <p14:sldId id="294"/>
            <p14:sldId id="284"/>
            <p14:sldId id="295"/>
            <p14:sldId id="290"/>
            <p14:sldId id="269"/>
            <p14:sldId id="274"/>
            <p14:sldId id="273"/>
            <p14:sldId id="283"/>
            <p14:sldId id="277"/>
            <p14:sldId id="281"/>
            <p14:sldId id="288"/>
            <p14:sldId id="278"/>
            <p14:sldId id="271"/>
            <p14:sldId id="275"/>
            <p14:sldId id="279"/>
            <p14:sldId id="287"/>
            <p14:sldId id="270"/>
            <p14:sldId id="276"/>
            <p14:sldId id="280"/>
            <p14:sldId id="272"/>
            <p14:sldId id="292"/>
            <p14:sldId id="291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C22"/>
    <a:srgbClr val="3A2A94"/>
    <a:srgbClr val="FA3A06"/>
    <a:srgbClr val="F385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91" autoAdjust="0"/>
  </p:normalViewPr>
  <p:slideViewPr>
    <p:cSldViewPr snapToGrid="0">
      <p:cViewPr varScale="1">
        <p:scale>
          <a:sx n="81" d="100"/>
          <a:sy n="81" d="100"/>
        </p:scale>
        <p:origin x="754" y="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1F59995-4792-4E73-9201-82B8BCBE913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7E30FC4-62D4-46F4-8C34-761AD7AF6B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294DD-8CB3-469A-A7D6-C23B93588843}" type="datetimeFigureOut">
              <a:rPr lang="pt-BR" smtClean="0"/>
              <a:t>04/10/2021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1DDA49-6D91-4218-B9A8-F64B26F0A0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79AC926-B16B-4917-A79E-C8DE29354A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A780C-C9B5-498D-B3A1-E3ED3F86D2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39471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BDEAC-F1E6-4092-B8CE-A1CB8B8E78AE}" type="datetimeFigureOut">
              <a:rPr lang="pt-BR" smtClean="0"/>
              <a:t>04/10/2021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2BF41-9697-4BA9-BF82-57ABBFE89A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9873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90049" y="1646447"/>
            <a:ext cx="3424157" cy="40495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7480" y="6453051"/>
            <a:ext cx="6797039" cy="404949"/>
          </a:xfrm>
        </p:spPr>
        <p:txBody>
          <a:bodyPr/>
          <a:lstStyle>
            <a:lvl1pPr>
              <a:defRPr sz="2400"/>
            </a:lvl1pPr>
          </a:lstStyle>
          <a:p>
            <a:r>
              <a:rPr lang="pt-BR" dirty="0"/>
              <a:t>PROJETO desenvolvido dentro do programa ENTRA21 edição 2021 </a:t>
            </a:r>
          </a:p>
        </p:txBody>
      </p:sp>
    </p:spTree>
    <p:extLst>
      <p:ext uri="{BB962C8B-B14F-4D97-AF65-F5344CB8AC3E}">
        <p14:creationId xmlns:p14="http://schemas.microsoft.com/office/powerpoint/2010/main" val="1142443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4214BAA-B4A0-4F7B-BFF9-FAA80BFB41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778395" y="6419395"/>
            <a:ext cx="6635209" cy="877209"/>
          </a:xfrm>
        </p:spPr>
        <p:txBody>
          <a:bodyPr/>
          <a:lstStyle/>
          <a:p>
            <a:r>
              <a:rPr lang="pt-BR" dirty="0"/>
              <a:t>PROJETO desenvolvido dentro do programa ENTRA21 edição 2021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12593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01000"/>
                    </a14:imgEffect>
                    <a14:imgEffect>
                      <a14:brightnessContrast bright="-8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3287" y="2286000"/>
            <a:ext cx="8120914" cy="594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6139" y="6419395"/>
            <a:ext cx="6635209" cy="877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pt-BR" dirty="0"/>
              <a:t>PROJETO desenvolvido dentro do programa ENTRA21 edição 2021</a:t>
            </a:r>
          </a:p>
          <a:p>
            <a:endParaRPr lang="pt-BR" dirty="0"/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B805AD16-321E-4AC9-AAFC-7DD0ABE692D7}"/>
              </a:ext>
            </a:extLst>
          </p:cNvPr>
          <p:cNvCxnSpPr/>
          <p:nvPr userDrawn="1"/>
        </p:nvCxnSpPr>
        <p:spPr>
          <a:xfrm>
            <a:off x="0" y="645163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6865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95" r:id="rId1"/>
    <p:sldLayoutId id="2147484896" r:id="rId2"/>
  </p:sldLayoutIdLst>
  <p:hf sldNum="0"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5DBCE86-091F-4F2A-B662-8F5E1CD439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4" name="Espaço Reservado para Conteúdo 1">
            <a:extLst>
              <a:ext uri="{FF2B5EF4-FFF2-40B4-BE49-F238E27FC236}">
                <a16:creationId xmlns:a16="http://schemas.microsoft.com/office/drawing/2014/main" id="{86BE9440-FF42-4A5C-8472-14A177B64F87}"/>
              </a:ext>
            </a:extLst>
          </p:cNvPr>
          <p:cNvSpPr txBox="1">
            <a:spLocks/>
          </p:cNvSpPr>
          <p:nvPr/>
        </p:nvSpPr>
        <p:spPr>
          <a:xfrm>
            <a:off x="0" y="5122900"/>
            <a:ext cx="2672160" cy="2125578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br>
              <a:rPr lang="pt-BR" sz="2400" dirty="0"/>
            </a:br>
            <a:endParaRPr lang="pt-BR" sz="2400" dirty="0"/>
          </a:p>
          <a:p>
            <a:pPr marL="0" indent="0">
              <a:buFont typeface="Tw Cen MT" panose="020B0602020104020603" pitchFamily="34" charset="0"/>
              <a:buNone/>
            </a:pPr>
            <a:endParaRPr lang="pt-BR" sz="2400" dirty="0"/>
          </a:p>
        </p:txBody>
      </p:sp>
      <p:sp>
        <p:nvSpPr>
          <p:cNvPr id="5" name="Espaço Reservado para Conteúdo 1">
            <a:extLst>
              <a:ext uri="{FF2B5EF4-FFF2-40B4-BE49-F238E27FC236}">
                <a16:creationId xmlns:a16="http://schemas.microsoft.com/office/drawing/2014/main" id="{7625A5DE-DD23-4554-BE5A-02191DA8C8A2}"/>
              </a:ext>
            </a:extLst>
          </p:cNvPr>
          <p:cNvSpPr txBox="1">
            <a:spLocks/>
          </p:cNvSpPr>
          <p:nvPr/>
        </p:nvSpPr>
        <p:spPr>
          <a:xfrm>
            <a:off x="0" y="5226720"/>
            <a:ext cx="2672160" cy="1631280"/>
          </a:xfrm>
          <a:prstGeom prst="rect">
            <a:avLst/>
          </a:prstGeom>
        </p:spPr>
        <p:txBody>
          <a:bodyPr vert="horz" lIns="45720" tIns="45720" rIns="4572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r>
              <a:rPr lang="pt-BR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</a:t>
            </a:r>
            <a:r>
              <a:rPr lang="pt-BR" sz="2400" dirty="0"/>
              <a:t>efferson Tavares</a:t>
            </a:r>
            <a:br>
              <a:rPr lang="pt-BR" sz="2400" dirty="0"/>
            </a:br>
            <a:r>
              <a:rPr lang="pt-BR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</a:t>
            </a:r>
            <a:r>
              <a:rPr lang="pt-BR" sz="2400" dirty="0"/>
              <a:t>duardo A. </a:t>
            </a:r>
            <a:r>
              <a:rPr lang="pt-BR" sz="2400" dirty="0" err="1"/>
              <a:t>Reinert</a:t>
            </a:r>
            <a:br>
              <a:rPr lang="pt-BR" sz="2400" dirty="0"/>
            </a:br>
            <a:r>
              <a:rPr lang="pt-BR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</a:t>
            </a:r>
            <a:r>
              <a:rPr lang="pt-BR" sz="2400" dirty="0"/>
              <a:t>iogo Casas</a:t>
            </a:r>
            <a:br>
              <a:rPr lang="pt-BR" sz="2400" dirty="0"/>
            </a:br>
            <a:r>
              <a:rPr lang="pt-BR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</a:t>
            </a:r>
            <a:r>
              <a:rPr lang="pt-BR" sz="2400" dirty="0"/>
              <a:t>eandro Cabral</a:t>
            </a:r>
            <a:br>
              <a:rPr lang="pt-BR" sz="2400" dirty="0"/>
            </a:br>
            <a:endParaRPr lang="pt-BR" sz="2400" dirty="0"/>
          </a:p>
          <a:p>
            <a:pPr marL="0" indent="0">
              <a:buFont typeface="Tw Cen MT" panose="020B0602020104020603" pitchFamily="34" charset="0"/>
              <a:buNone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245901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1 - Garçom">
            <a:hlinkClick r:id="" action="ppaction://media"/>
            <a:extLst>
              <a:ext uri="{FF2B5EF4-FFF2-40B4-BE49-F238E27FC236}">
                <a16:creationId xmlns:a16="http://schemas.microsoft.com/office/drawing/2014/main" id="{15AD9D7D-483D-49DB-8A26-06B492B2696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41939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3326CDD-DD34-47F1-A92A-70EC7299CC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F114CEF-9FC7-4D94-BF50-84F058BA8372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Realizar Pedido</a:t>
            </a:r>
          </a:p>
        </p:txBody>
      </p:sp>
    </p:spTree>
    <p:extLst>
      <p:ext uri="{BB962C8B-B14F-4D97-AF65-F5344CB8AC3E}">
        <p14:creationId xmlns:p14="http://schemas.microsoft.com/office/powerpoint/2010/main" val="76608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C2EF8EC-2771-4595-9E9D-F21C052828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1DB9A594-20AF-4297-BC29-5A55FF702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0"/>
          <a:stretch/>
        </p:blipFill>
        <p:spPr>
          <a:xfrm>
            <a:off x="4536" y="518125"/>
            <a:ext cx="12153900" cy="5930297"/>
          </a:xfr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55D9AAFE-7825-48E3-A704-5ACFE6E238B5}"/>
              </a:ext>
            </a:extLst>
          </p:cNvPr>
          <p:cNvSpPr/>
          <p:nvPr/>
        </p:nvSpPr>
        <p:spPr>
          <a:xfrm>
            <a:off x="-1905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21201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B2AC5B6E-6A77-4A84-BD22-E477CCCC18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4"/>
          <a:stretch/>
        </p:blipFill>
        <p:spPr>
          <a:xfrm>
            <a:off x="0" y="518125"/>
            <a:ext cx="12192000" cy="5930298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17341F8-BC31-4ECB-99AC-73F1F1BFFE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78264CB-FB23-4ED9-A1B1-017AE2E785E4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Itens</a:t>
            </a:r>
          </a:p>
        </p:txBody>
      </p:sp>
    </p:spTree>
    <p:extLst>
      <p:ext uri="{BB962C8B-B14F-4D97-AF65-F5344CB8AC3E}">
        <p14:creationId xmlns:p14="http://schemas.microsoft.com/office/powerpoint/2010/main" val="4131083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FEE4628-F004-414C-9D4F-ECFF110334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CE646D75-152E-4C4C-89C1-14C36F71D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6"/>
          <a:stretch/>
        </p:blipFill>
        <p:spPr>
          <a:xfrm>
            <a:off x="1" y="518125"/>
            <a:ext cx="12192000" cy="5930298"/>
          </a:xfr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5ADA7A8-30AF-437E-8FA8-BF6991CFD07D}"/>
              </a:ext>
            </a:extLst>
          </p:cNvPr>
          <p:cNvSpPr/>
          <p:nvPr/>
        </p:nvSpPr>
        <p:spPr>
          <a:xfrm>
            <a:off x="-1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175948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D82FFB2B-FBB9-4D99-AD5E-DF61B337E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4"/>
          <a:stretch/>
        </p:blipFill>
        <p:spPr>
          <a:xfrm>
            <a:off x="-1" y="518125"/>
            <a:ext cx="12192001" cy="5930298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210842F-1B5B-46F0-ACC5-17FD7A95BF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E0EA48F-F624-4BDA-8CC0-B399754D9B03}"/>
              </a:ext>
            </a:extLst>
          </p:cNvPr>
          <p:cNvSpPr/>
          <p:nvPr/>
        </p:nvSpPr>
        <p:spPr>
          <a:xfrm>
            <a:off x="-1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Mesa</a:t>
            </a:r>
          </a:p>
        </p:txBody>
      </p:sp>
    </p:spTree>
    <p:extLst>
      <p:ext uri="{BB962C8B-B14F-4D97-AF65-F5344CB8AC3E}">
        <p14:creationId xmlns:p14="http://schemas.microsoft.com/office/powerpoint/2010/main" val="3129001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1 - Editar Pedido">
            <a:hlinkClick r:id="" action="ppaction://media"/>
            <a:extLst>
              <a:ext uri="{FF2B5EF4-FFF2-40B4-BE49-F238E27FC236}">
                <a16:creationId xmlns:a16="http://schemas.microsoft.com/office/drawing/2014/main" id="{F1BC854D-2C15-4A1B-9F8F-6FBCC088FC7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4514" y="-25820"/>
            <a:ext cx="12192000" cy="6474243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BFDCF0-83E4-416B-959E-2270947D82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8145538-C2A9-4BA9-9EB6-190FBD97DE3C}"/>
              </a:ext>
            </a:extLst>
          </p:cNvPr>
          <p:cNvSpPr/>
          <p:nvPr/>
        </p:nvSpPr>
        <p:spPr>
          <a:xfrm>
            <a:off x="0" y="537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Editar Pedido</a:t>
            </a:r>
          </a:p>
        </p:txBody>
      </p:sp>
    </p:spTree>
    <p:extLst>
      <p:ext uri="{BB962C8B-B14F-4D97-AF65-F5344CB8AC3E}">
        <p14:creationId xmlns:p14="http://schemas.microsoft.com/office/powerpoint/2010/main" val="3668692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676E9F3-5E80-4872-8001-DCC29C41E9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E78DBC53-9302-4EA4-92A7-E6A9526BD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70"/>
          <a:stretch/>
        </p:blipFill>
        <p:spPr>
          <a:xfrm>
            <a:off x="1" y="541543"/>
            <a:ext cx="12191999" cy="5907114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10B6D482-84B2-4365-9AC4-5F53EFB79765}"/>
              </a:ext>
            </a:extLst>
          </p:cNvPr>
          <p:cNvSpPr/>
          <p:nvPr/>
        </p:nvSpPr>
        <p:spPr>
          <a:xfrm>
            <a:off x="-1" y="8904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Cozinha</a:t>
            </a:r>
          </a:p>
        </p:txBody>
      </p:sp>
    </p:spTree>
    <p:extLst>
      <p:ext uri="{BB962C8B-B14F-4D97-AF65-F5344CB8AC3E}">
        <p14:creationId xmlns:p14="http://schemas.microsoft.com/office/powerpoint/2010/main" val="2160244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0F684D8-12B5-407D-969A-FA980CD120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FF72C571-0570-4C40-898A-8AEBF099A4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11" b="-611"/>
          <a:stretch/>
        </p:blipFill>
        <p:spPr>
          <a:xfrm>
            <a:off x="0" y="532639"/>
            <a:ext cx="12192000" cy="5960262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AAA3D901-D1E4-4888-8F51-5579E040AF26}"/>
              </a:ext>
            </a:extLst>
          </p:cNvPr>
          <p:cNvSpPr/>
          <p:nvPr/>
        </p:nvSpPr>
        <p:spPr>
          <a:xfrm>
            <a:off x="-1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4193900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2D6F432-601C-4179-8BD6-9575BC361B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3C1E9D5D-129C-4434-B235-1418A9CD7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49"/>
          <a:stretch/>
        </p:blipFill>
        <p:spPr>
          <a:xfrm>
            <a:off x="0" y="532639"/>
            <a:ext cx="12192000" cy="5901269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48809F3-CB06-4C64-B460-004B4465D023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 Método Pagamento</a:t>
            </a:r>
          </a:p>
        </p:txBody>
      </p:sp>
    </p:spTree>
    <p:extLst>
      <p:ext uri="{BB962C8B-B14F-4D97-AF65-F5344CB8AC3E}">
        <p14:creationId xmlns:p14="http://schemas.microsoft.com/office/powerpoint/2010/main" val="2445303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9000CE1-3BE5-40FF-8711-9C76D781DF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03 - Caixa">
            <a:hlinkClick r:id="" action="ppaction://media"/>
            <a:extLst>
              <a:ext uri="{FF2B5EF4-FFF2-40B4-BE49-F238E27FC236}">
                <a16:creationId xmlns:a16="http://schemas.microsoft.com/office/drawing/2014/main" id="{5BDC3162-1804-4629-8849-257BD7F7645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9029"/>
            <a:ext cx="12192000" cy="6533535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C9BDEAB-81BB-4225-B594-C1A029E9C4F4}"/>
              </a:ext>
            </a:extLst>
          </p:cNvPr>
          <p:cNvSpPr/>
          <p:nvPr/>
        </p:nvSpPr>
        <p:spPr>
          <a:xfrm>
            <a:off x="0" y="-1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Efetuando Pagamento</a:t>
            </a:r>
          </a:p>
        </p:txBody>
      </p:sp>
    </p:spTree>
    <p:extLst>
      <p:ext uri="{BB962C8B-B14F-4D97-AF65-F5344CB8AC3E}">
        <p14:creationId xmlns:p14="http://schemas.microsoft.com/office/powerpoint/2010/main" val="10646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D921F6D-56CE-4801-949D-17ED024B0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9993"/>
            <a:ext cx="3512041" cy="452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/>
              <a:t> 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13CBF11-572F-42C4-8A34-6E66C67BC3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CEED020-7CEA-425C-AEB4-9E554B8AC7BF}"/>
              </a:ext>
            </a:extLst>
          </p:cNvPr>
          <p:cNvSpPr txBox="1"/>
          <p:nvPr/>
        </p:nvSpPr>
        <p:spPr>
          <a:xfrm>
            <a:off x="-379952" y="2936557"/>
            <a:ext cx="749218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A5BA75E-9E39-480A-8288-9174CC8E8F43}"/>
              </a:ext>
            </a:extLst>
          </p:cNvPr>
          <p:cNvSpPr txBox="1"/>
          <p:nvPr/>
        </p:nvSpPr>
        <p:spPr>
          <a:xfrm>
            <a:off x="0" y="0"/>
            <a:ext cx="2993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PENSAMENTO INICIAL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D6BE0CF-9AB0-465B-AE02-1D02963ED438}"/>
              </a:ext>
            </a:extLst>
          </p:cNvPr>
          <p:cNvSpPr txBox="1"/>
          <p:nvPr/>
        </p:nvSpPr>
        <p:spPr>
          <a:xfrm>
            <a:off x="0" y="1018144"/>
            <a:ext cx="5206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POR QUE CRIAMOS ? </a:t>
            </a:r>
          </a:p>
        </p:txBody>
      </p:sp>
    </p:spTree>
    <p:extLst>
      <p:ext uri="{BB962C8B-B14F-4D97-AF65-F5344CB8AC3E}">
        <p14:creationId xmlns:p14="http://schemas.microsoft.com/office/powerpoint/2010/main" val="34063953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7D43813-2B18-4AC6-AD11-C608A4F79A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7" name="07 - Consultar Relatorio Simples">
            <a:hlinkClick r:id="" action="ppaction://media"/>
            <a:extLst>
              <a:ext uri="{FF2B5EF4-FFF2-40B4-BE49-F238E27FC236}">
                <a16:creationId xmlns:a16="http://schemas.microsoft.com/office/drawing/2014/main" id="{90BB1E25-03BA-4816-8ABB-071A9A98D19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43542"/>
            <a:ext cx="12198353" cy="6491445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697DE43A-7B9F-4988-B60B-7E72569B0854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Relatório Simples</a:t>
            </a:r>
          </a:p>
        </p:txBody>
      </p:sp>
    </p:spTree>
    <p:extLst>
      <p:ext uri="{BB962C8B-B14F-4D97-AF65-F5344CB8AC3E}">
        <p14:creationId xmlns:p14="http://schemas.microsoft.com/office/powerpoint/2010/main" val="340214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07 - Consultar Relatório Avançado">
            <a:hlinkClick r:id="" action="ppaction://media"/>
            <a:extLst>
              <a:ext uri="{FF2B5EF4-FFF2-40B4-BE49-F238E27FC236}">
                <a16:creationId xmlns:a16="http://schemas.microsoft.com/office/drawing/2014/main" id="{22734E4C-FAF3-4A4B-A4EC-8FE5CDA3946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4514"/>
            <a:ext cx="12192000" cy="6448423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DBA12A7-412E-4780-95A2-042F81846E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BD5B031-24BF-4DF9-A08D-023EDD47A0A7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Relatório Avançada</a:t>
            </a:r>
          </a:p>
        </p:txBody>
      </p:sp>
    </p:spTree>
    <p:extLst>
      <p:ext uri="{BB962C8B-B14F-4D97-AF65-F5344CB8AC3E}">
        <p14:creationId xmlns:p14="http://schemas.microsoft.com/office/powerpoint/2010/main" val="120057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7360391-00D1-4044-87C2-41AA8FE108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Espaço Reservado para Conteúdo 1">
            <a:extLst>
              <a:ext uri="{FF2B5EF4-FFF2-40B4-BE49-F238E27FC236}">
                <a16:creationId xmlns:a16="http://schemas.microsoft.com/office/drawing/2014/main" id="{DB845A7F-46BA-4F8F-9F11-A5D7B5A6A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2762" y="1066152"/>
            <a:ext cx="7306475" cy="1540043"/>
          </a:xfrm>
        </p:spPr>
        <p:txBody>
          <a:bodyPr>
            <a:noAutofit/>
          </a:bodyPr>
          <a:lstStyle/>
          <a:p>
            <a:r>
              <a:rPr lang="pt-BR" sz="9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Fornecedores</a:t>
            </a:r>
          </a:p>
        </p:txBody>
      </p:sp>
    </p:spTree>
    <p:extLst>
      <p:ext uri="{BB962C8B-B14F-4D97-AF65-F5344CB8AC3E}">
        <p14:creationId xmlns:p14="http://schemas.microsoft.com/office/powerpoint/2010/main" val="26541921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6FB6D25C-51A5-4503-9D8D-F3FD6ED5B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5"/>
          <a:stretch/>
        </p:blipFill>
        <p:spPr>
          <a:xfrm>
            <a:off x="0" y="518125"/>
            <a:ext cx="12192000" cy="593076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8AADF4F-26F0-4799-977C-3406E1E823B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6C65778-6CF8-47D7-B8F6-7EB2E98E9809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738628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A65F9899-9AEA-4F37-84E1-0299F4478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37"/>
          <a:stretch/>
        </p:blipFill>
        <p:spPr>
          <a:xfrm>
            <a:off x="0" y="512281"/>
            <a:ext cx="12192000" cy="5930883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E7FC12F-EE47-4C4C-BC62-B28A72B459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CD7A075-DD49-43F2-BC96-DE1BCCF19A2E}"/>
              </a:ext>
            </a:extLst>
          </p:cNvPr>
          <p:cNvSpPr/>
          <p:nvPr/>
        </p:nvSpPr>
        <p:spPr>
          <a:xfrm>
            <a:off x="0" y="-5844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714101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55BDDEF5-CC66-4167-BFEC-BE53A5526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9"/>
          <a:stretch/>
        </p:blipFill>
        <p:spPr>
          <a:xfrm>
            <a:off x="0" y="542749"/>
            <a:ext cx="12192000" cy="587664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370C829-3261-4399-B634-A052492615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5AFA19E-40FE-4FF9-A480-2F10CB2746D4}"/>
              </a:ext>
            </a:extLst>
          </p:cNvPr>
          <p:cNvSpPr/>
          <p:nvPr/>
        </p:nvSpPr>
        <p:spPr>
          <a:xfrm>
            <a:off x="0" y="1011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Fornecedor</a:t>
            </a:r>
          </a:p>
        </p:txBody>
      </p:sp>
    </p:spTree>
    <p:extLst>
      <p:ext uri="{BB962C8B-B14F-4D97-AF65-F5344CB8AC3E}">
        <p14:creationId xmlns:p14="http://schemas.microsoft.com/office/powerpoint/2010/main" val="7166143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078ACC76-C833-477B-BBB1-B9215C0FA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1"/>
          <a:stretch/>
        </p:blipFill>
        <p:spPr>
          <a:xfrm>
            <a:off x="0" y="512515"/>
            <a:ext cx="12192000" cy="595057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68784D8-F764-4979-962D-5A07044D2A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AB9E515-D67B-42A3-BC9B-DC5DF284E5BA}"/>
              </a:ext>
            </a:extLst>
          </p:cNvPr>
          <p:cNvSpPr/>
          <p:nvPr/>
        </p:nvSpPr>
        <p:spPr>
          <a:xfrm>
            <a:off x="0" y="8904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Pedido Fornecedor</a:t>
            </a:r>
          </a:p>
        </p:txBody>
      </p:sp>
    </p:spTree>
    <p:extLst>
      <p:ext uri="{BB962C8B-B14F-4D97-AF65-F5344CB8AC3E}">
        <p14:creationId xmlns:p14="http://schemas.microsoft.com/office/powerpoint/2010/main" val="1762740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770D03A-968E-4A88-86A0-FB2E28813E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Espaço Reservado para Conteúdo 1">
            <a:extLst>
              <a:ext uri="{FF2B5EF4-FFF2-40B4-BE49-F238E27FC236}">
                <a16:creationId xmlns:a16="http://schemas.microsoft.com/office/drawing/2014/main" id="{954F3D6B-2C19-4EAE-B7E2-D7A9973F7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2711" y="1036655"/>
            <a:ext cx="4526577" cy="1528011"/>
          </a:xfrm>
        </p:spPr>
        <p:txBody>
          <a:bodyPr>
            <a:noAutofit/>
          </a:bodyPr>
          <a:lstStyle/>
          <a:p>
            <a:r>
              <a:rPr lang="pt-BR" sz="9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Estoque</a:t>
            </a:r>
          </a:p>
        </p:txBody>
      </p:sp>
    </p:spTree>
    <p:extLst>
      <p:ext uri="{BB962C8B-B14F-4D97-AF65-F5344CB8AC3E}">
        <p14:creationId xmlns:p14="http://schemas.microsoft.com/office/powerpoint/2010/main" val="22634645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E06B604-4F71-496D-BDEB-BBAC4DF771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E50E5674-DCAE-43CF-83F5-B4D5C6CB1D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1"/>
          <a:stretch/>
        </p:blipFill>
        <p:spPr>
          <a:xfrm>
            <a:off x="0" y="537603"/>
            <a:ext cx="12192000" cy="5911288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06C0A06E-EED3-4891-9524-1EE8AEAAC3DC}"/>
              </a:ext>
            </a:extLst>
          </p:cNvPr>
          <p:cNvSpPr/>
          <p:nvPr/>
        </p:nvSpPr>
        <p:spPr>
          <a:xfrm>
            <a:off x="0" y="19478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0680482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61B35E0-F381-4883-8190-907A22D7FF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B2EC6C76-FDC4-4C22-B768-12054D41D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8007"/>
            <a:ext cx="12192000" cy="5953051"/>
          </a:xfr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8A444D5A-A5C4-4DED-87FD-F7471272CA7E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906000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090724C-4D65-49EB-9DF9-DB4DFD3EB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5621061" cy="1143000"/>
          </a:xfrm>
        </p:spPr>
        <p:txBody>
          <a:bodyPr>
            <a:normAutofit/>
          </a:bodyPr>
          <a:lstStyle/>
          <a:p>
            <a:r>
              <a:rPr lang="pt-BR" sz="3200" dirty="0"/>
              <a:t>O QUE USAMOS ?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AF2A1A6-77CC-4B3A-97F6-9718BC062C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F4948AE-388C-4304-80A9-ECB600A9B568}"/>
              </a:ext>
            </a:extLst>
          </p:cNvPr>
          <p:cNvSpPr txBox="1"/>
          <p:nvPr/>
        </p:nvSpPr>
        <p:spPr>
          <a:xfrm>
            <a:off x="235974" y="811160"/>
            <a:ext cx="5161936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JSP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NetBeans 12.4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Apache </a:t>
            </a:r>
            <a:r>
              <a:rPr lang="pt-BR" sz="3200" dirty="0" err="1"/>
              <a:t>Tomcat</a:t>
            </a:r>
            <a:r>
              <a:rPr lang="pt-BR" sz="3200" dirty="0"/>
              <a:t> 8.5.59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PostgreSQL 13.1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CSS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HTML 5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/>
              <a:t>Power BI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err="1"/>
              <a:t>JavaScript</a:t>
            </a:r>
            <a:r>
              <a:rPr lang="pt-BR" sz="32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 err="1"/>
              <a:t>Bootstrap</a:t>
            </a:r>
            <a:endParaRPr lang="pt-BR" sz="3200" dirty="0"/>
          </a:p>
          <a:p>
            <a:endParaRPr lang="pt-BR" sz="3200" dirty="0"/>
          </a:p>
          <a:p>
            <a:endParaRPr lang="pt-B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/>
          </a:p>
          <a:p>
            <a:endParaRPr lang="pt-B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4541204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9695145-F889-4533-8AE0-6116A1B8A24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99FD3480-031D-4B5D-A0B1-A5CD58C0E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1"/>
          <a:stretch/>
        </p:blipFill>
        <p:spPr>
          <a:xfrm>
            <a:off x="0" y="532639"/>
            <a:ext cx="12192000" cy="5916018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67BB8CFA-4C18-40F3-84C7-75EEE6CABDD2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Insumo</a:t>
            </a:r>
          </a:p>
        </p:txBody>
      </p:sp>
    </p:spTree>
    <p:extLst>
      <p:ext uri="{BB962C8B-B14F-4D97-AF65-F5344CB8AC3E}">
        <p14:creationId xmlns:p14="http://schemas.microsoft.com/office/powerpoint/2010/main" val="9039827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DBBEA29-417F-4F9F-8317-B5E87D2E190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91A10FED-C0B9-46EE-B749-792B05FC7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4"/>
          <a:stretch/>
        </p:blipFill>
        <p:spPr>
          <a:xfrm>
            <a:off x="0" y="532639"/>
            <a:ext cx="12192000" cy="5916020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16EDAD53-69A9-4261-A47A-C724C6803C2A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Consultar Estoque em Alerta</a:t>
            </a:r>
          </a:p>
        </p:txBody>
      </p:sp>
    </p:spTree>
    <p:extLst>
      <p:ext uri="{BB962C8B-B14F-4D97-AF65-F5344CB8AC3E}">
        <p14:creationId xmlns:p14="http://schemas.microsoft.com/office/powerpoint/2010/main" val="40649204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511DDAE-4A68-4362-B331-02B2930A95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776005E-FF15-48E6-8FC2-938922C7C756}"/>
              </a:ext>
            </a:extLst>
          </p:cNvPr>
          <p:cNvSpPr txBox="1"/>
          <p:nvPr/>
        </p:nvSpPr>
        <p:spPr>
          <a:xfrm>
            <a:off x="1589665" y="577454"/>
            <a:ext cx="909975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Dificuldades e limitações</a:t>
            </a:r>
          </a:p>
        </p:txBody>
      </p:sp>
      <p:sp>
        <p:nvSpPr>
          <p:cNvPr id="4" name="Espaço Reservado para Conteúdo 1">
            <a:extLst>
              <a:ext uri="{FF2B5EF4-FFF2-40B4-BE49-F238E27FC236}">
                <a16:creationId xmlns:a16="http://schemas.microsoft.com/office/drawing/2014/main" id="{152865B6-C065-423F-8C6D-37BCCECE6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609" y="2143579"/>
            <a:ext cx="11202267" cy="549819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Prazo de entrega.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Aprendizado de novas ferramentas.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Idealização dos objetivos do projeto.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85455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17F5B0B-C9C7-4F95-ADA9-B9A42E8463C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28DF8DB-3F9F-4628-8146-4011FA97116D}"/>
              </a:ext>
            </a:extLst>
          </p:cNvPr>
          <p:cNvSpPr txBox="1"/>
          <p:nvPr/>
        </p:nvSpPr>
        <p:spPr>
          <a:xfrm>
            <a:off x="1645124" y="570405"/>
            <a:ext cx="890175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Futuros aprimoramentos</a:t>
            </a:r>
          </a:p>
        </p:txBody>
      </p:sp>
      <p:sp>
        <p:nvSpPr>
          <p:cNvPr id="4" name="Espaço Reservado para Conteúdo 1">
            <a:extLst>
              <a:ext uri="{FF2B5EF4-FFF2-40B4-BE49-F238E27FC236}">
                <a16:creationId xmlns:a16="http://schemas.microsoft.com/office/drawing/2014/main" id="{5E8FAC6C-7548-4D38-B0AD-0474C758A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609" y="2143579"/>
            <a:ext cx="11202267" cy="549819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Implementação de pagamento automático na maquininha.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Cadastro/recuperação e verificação por e-mail para maior segurança.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Site na visão do cliente para realizar o pedido online.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 Controle de estoque preciso e automático com cadastro de receita dos itens no sistema.</a:t>
            </a:r>
          </a:p>
        </p:txBody>
      </p:sp>
    </p:spTree>
    <p:extLst>
      <p:ext uri="{BB962C8B-B14F-4D97-AF65-F5344CB8AC3E}">
        <p14:creationId xmlns:p14="http://schemas.microsoft.com/office/powerpoint/2010/main" val="23493757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6DEFE40-235B-4308-BE31-DBE099949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1154" y="585535"/>
            <a:ext cx="7177693" cy="1540043"/>
          </a:xfrm>
        </p:spPr>
        <p:txBody>
          <a:bodyPr>
            <a:noAutofit/>
          </a:bodyPr>
          <a:lstStyle/>
          <a:p>
            <a:r>
              <a:rPr lang="pt-BR" sz="9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OBRIGADO!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BDC0041-F275-420F-95FB-6F6EB8ACEC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80811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455FA753-4189-4E9C-B52C-F041340B1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419395"/>
          </a:xfrm>
        </p:spPr>
        <p:txBody>
          <a:bodyPr numCol="3"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Funções do Sistema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Garçom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Realizar Pedido</a:t>
            </a:r>
          </a:p>
          <a:p>
            <a:pPr marL="530225" indent="-176213" algn="just">
              <a:buFont typeface="Wingdings" panose="05000000000000000000" pitchFamily="2" charset="2"/>
              <a:buChar char="§"/>
            </a:pPr>
            <a:r>
              <a:rPr lang="pt-BR" dirty="0"/>
              <a:t>Consultar Pedido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marL="90488" indent="263525" algn="just">
              <a:buFont typeface="Wingdings" panose="05000000000000000000" pitchFamily="2" charset="2"/>
              <a:buChar char="q"/>
            </a:pPr>
            <a:r>
              <a:rPr lang="pt-BR" dirty="0"/>
              <a:t>Cozinha</a:t>
            </a:r>
          </a:p>
          <a:p>
            <a:pPr marL="354013" indent="0" algn="just">
              <a:buFont typeface="Wingdings" panose="05000000000000000000" pitchFamily="2" charset="2"/>
              <a:buChar char="§"/>
            </a:pPr>
            <a:r>
              <a:rPr lang="pt-BR" dirty="0"/>
              <a:t>Consultar Cozinha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Caixa</a:t>
            </a:r>
          </a:p>
          <a:p>
            <a:pPr marL="354013" indent="0" algn="just">
              <a:buFont typeface="Wingdings" panose="05000000000000000000" pitchFamily="2" charset="2"/>
              <a:buChar char="§"/>
            </a:pPr>
            <a:r>
              <a:rPr lang="pt-BR" dirty="0"/>
              <a:t>Finalizar Pedido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Cardápio</a:t>
            </a:r>
          </a:p>
          <a:p>
            <a:pPr marL="354013" indent="0" algn="just">
              <a:buFont typeface="Wingdings" panose="05000000000000000000" pitchFamily="2" charset="2"/>
              <a:buChar char="§"/>
            </a:pPr>
            <a:r>
              <a:rPr lang="pt-BR" dirty="0"/>
              <a:t>Adicionar Itens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Consultar Itens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algn="just">
              <a:buFont typeface="Wingdings" panose="05000000000000000000" pitchFamily="2" charset="2"/>
              <a:buChar char="§"/>
            </a:pPr>
            <a:endParaRPr lang="pt-BR" u="sng" dirty="0"/>
          </a:p>
          <a:p>
            <a:pPr algn="just">
              <a:buFont typeface="Wingdings" panose="05000000000000000000" pitchFamily="2" charset="2"/>
              <a:buChar char="§"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Mesa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Cadastrar Mesa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Consultar Mesa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Insumo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Cadastrar Estoque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r>
              <a:rPr lang="pt-BR" dirty="0"/>
              <a:t>Consultar Estoque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r>
              <a:rPr lang="pt-BR" dirty="0"/>
              <a:t>Realizar Pedido Fornecedor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r>
              <a:rPr lang="pt-BR" dirty="0"/>
              <a:t>Consultar Pedido Fornecedor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endParaRPr lang="pt-BR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/>
              <a:t>Administrador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Cadastrar Fornecedor</a:t>
            </a:r>
          </a:p>
          <a:p>
            <a:pPr marL="442913" indent="-90488" algn="just">
              <a:buFont typeface="Wingdings" panose="05000000000000000000" pitchFamily="2" charset="2"/>
              <a:buChar char="§"/>
            </a:pPr>
            <a:r>
              <a:rPr lang="pt-BR" dirty="0"/>
              <a:t>Estoque em Alerta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Consultar Fornecedor</a:t>
            </a:r>
          </a:p>
          <a:p>
            <a:pPr marL="442913" indent="-88900" algn="just">
              <a:buFont typeface="Wingdings" panose="05000000000000000000" pitchFamily="2" charset="2"/>
              <a:buChar char="§"/>
            </a:pPr>
            <a:r>
              <a:rPr lang="pt-BR" dirty="0"/>
              <a:t>Relatório de Pagamentos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D7BF7AB-28BB-4E8C-9909-4E61A7B4B9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2833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B47940A8-AC91-43F4-84CE-0F3A074FA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2020" y="2555586"/>
            <a:ext cx="1795430" cy="341696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Administrador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E31664A-9E1D-48B2-8512-6E0510E879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81" name="Elipse 80">
            <a:extLst>
              <a:ext uri="{FF2B5EF4-FFF2-40B4-BE49-F238E27FC236}">
                <a16:creationId xmlns:a16="http://schemas.microsoft.com/office/drawing/2014/main" id="{EDAA32A6-B9A7-4ECF-B594-61ABA01CA387}"/>
              </a:ext>
            </a:extLst>
          </p:cNvPr>
          <p:cNvSpPr/>
          <p:nvPr/>
        </p:nvSpPr>
        <p:spPr>
          <a:xfrm>
            <a:off x="871528" y="4737996"/>
            <a:ext cx="349675" cy="31642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82" name="Conector reto 81">
            <a:extLst>
              <a:ext uri="{FF2B5EF4-FFF2-40B4-BE49-F238E27FC236}">
                <a16:creationId xmlns:a16="http://schemas.microsoft.com/office/drawing/2014/main" id="{6C2E0A09-E5FD-4437-B635-0AF0F83EC8C6}"/>
              </a:ext>
            </a:extLst>
          </p:cNvPr>
          <p:cNvCxnSpPr>
            <a:cxnSpLocks/>
          </p:cNvCxnSpPr>
          <p:nvPr/>
        </p:nvCxnSpPr>
        <p:spPr>
          <a:xfrm>
            <a:off x="1051160" y="4996829"/>
            <a:ext cx="0" cy="3416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9F65B569-8D51-4D38-93C8-45CDD17300CE}"/>
              </a:ext>
            </a:extLst>
          </p:cNvPr>
          <p:cNvCxnSpPr>
            <a:cxnSpLocks/>
          </p:cNvCxnSpPr>
          <p:nvPr/>
        </p:nvCxnSpPr>
        <p:spPr>
          <a:xfrm flipH="1">
            <a:off x="818069" y="5139725"/>
            <a:ext cx="42778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to 83">
            <a:extLst>
              <a:ext uri="{FF2B5EF4-FFF2-40B4-BE49-F238E27FC236}">
                <a16:creationId xmlns:a16="http://schemas.microsoft.com/office/drawing/2014/main" id="{914C5223-905B-4984-9B65-650A5AE50CFD}"/>
              </a:ext>
            </a:extLst>
          </p:cNvPr>
          <p:cNvCxnSpPr>
            <a:cxnSpLocks/>
          </p:cNvCxnSpPr>
          <p:nvPr/>
        </p:nvCxnSpPr>
        <p:spPr>
          <a:xfrm>
            <a:off x="1049904" y="5331254"/>
            <a:ext cx="195948" cy="242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2A74DFC8-EDDF-4365-8658-A08FB97990B5}"/>
              </a:ext>
            </a:extLst>
          </p:cNvPr>
          <p:cNvCxnSpPr>
            <a:cxnSpLocks/>
          </p:cNvCxnSpPr>
          <p:nvPr/>
        </p:nvCxnSpPr>
        <p:spPr>
          <a:xfrm flipH="1">
            <a:off x="871412" y="5325358"/>
            <a:ext cx="181005" cy="2573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CaixaDeTexto 85">
            <a:extLst>
              <a:ext uri="{FF2B5EF4-FFF2-40B4-BE49-F238E27FC236}">
                <a16:creationId xmlns:a16="http://schemas.microsoft.com/office/drawing/2014/main" id="{0B73330F-0C14-4071-850C-EEFF94EDAEEA}"/>
              </a:ext>
            </a:extLst>
          </p:cNvPr>
          <p:cNvSpPr txBox="1"/>
          <p:nvPr/>
        </p:nvSpPr>
        <p:spPr>
          <a:xfrm>
            <a:off x="597305" y="5489703"/>
            <a:ext cx="92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Garçom</a:t>
            </a:r>
          </a:p>
        </p:txBody>
      </p: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C9CC2DB2-FBF8-49EA-96FA-57EDE939A8D5}"/>
              </a:ext>
            </a:extLst>
          </p:cNvPr>
          <p:cNvSpPr txBox="1"/>
          <p:nvPr/>
        </p:nvSpPr>
        <p:spPr>
          <a:xfrm>
            <a:off x="10388755" y="5836892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Caixa</a:t>
            </a:r>
          </a:p>
        </p:txBody>
      </p:sp>
      <p:sp>
        <p:nvSpPr>
          <p:cNvPr id="88" name="CaixaDeTexto 87">
            <a:extLst>
              <a:ext uri="{FF2B5EF4-FFF2-40B4-BE49-F238E27FC236}">
                <a16:creationId xmlns:a16="http://schemas.microsoft.com/office/drawing/2014/main" id="{53CDFC2C-5A7E-4C3F-B22C-8D8C0A8D10ED}"/>
              </a:ext>
            </a:extLst>
          </p:cNvPr>
          <p:cNvSpPr txBox="1"/>
          <p:nvPr/>
        </p:nvSpPr>
        <p:spPr>
          <a:xfrm>
            <a:off x="10040341" y="1899754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Cozinha</a:t>
            </a:r>
          </a:p>
        </p:txBody>
      </p:sp>
      <p:cxnSp>
        <p:nvCxnSpPr>
          <p:cNvPr id="91" name="Conector reto 90">
            <a:extLst>
              <a:ext uri="{FF2B5EF4-FFF2-40B4-BE49-F238E27FC236}">
                <a16:creationId xmlns:a16="http://schemas.microsoft.com/office/drawing/2014/main" id="{4EFAE194-B9F4-4C84-88CA-E86C13A4A1E8}"/>
              </a:ext>
            </a:extLst>
          </p:cNvPr>
          <p:cNvCxnSpPr>
            <a:cxnSpLocks/>
          </p:cNvCxnSpPr>
          <p:nvPr/>
        </p:nvCxnSpPr>
        <p:spPr>
          <a:xfrm flipV="1">
            <a:off x="1235887" y="1232087"/>
            <a:ext cx="537375" cy="5385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to 93">
            <a:extLst>
              <a:ext uri="{FF2B5EF4-FFF2-40B4-BE49-F238E27FC236}">
                <a16:creationId xmlns:a16="http://schemas.microsoft.com/office/drawing/2014/main" id="{F11CD480-61A1-448C-B5A3-8F60CC8DE483}"/>
              </a:ext>
            </a:extLst>
          </p:cNvPr>
          <p:cNvCxnSpPr>
            <a:cxnSpLocks/>
          </p:cNvCxnSpPr>
          <p:nvPr/>
        </p:nvCxnSpPr>
        <p:spPr>
          <a:xfrm>
            <a:off x="1196490" y="2014277"/>
            <a:ext cx="1140944" cy="185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to 99">
            <a:extLst>
              <a:ext uri="{FF2B5EF4-FFF2-40B4-BE49-F238E27FC236}">
                <a16:creationId xmlns:a16="http://schemas.microsoft.com/office/drawing/2014/main" id="{60D75B52-3987-4E67-9764-EC8CCBD36BAC}"/>
              </a:ext>
            </a:extLst>
          </p:cNvPr>
          <p:cNvCxnSpPr>
            <a:cxnSpLocks/>
          </p:cNvCxnSpPr>
          <p:nvPr/>
        </p:nvCxnSpPr>
        <p:spPr>
          <a:xfrm flipV="1">
            <a:off x="1277568" y="1492365"/>
            <a:ext cx="1221386" cy="388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to 100">
            <a:extLst>
              <a:ext uri="{FF2B5EF4-FFF2-40B4-BE49-F238E27FC236}">
                <a16:creationId xmlns:a16="http://schemas.microsoft.com/office/drawing/2014/main" id="{E401D648-C052-45F6-B3DF-61A29CEA8019}"/>
              </a:ext>
            </a:extLst>
          </p:cNvPr>
          <p:cNvCxnSpPr>
            <a:cxnSpLocks/>
          </p:cNvCxnSpPr>
          <p:nvPr/>
        </p:nvCxnSpPr>
        <p:spPr>
          <a:xfrm>
            <a:off x="1132899" y="2148750"/>
            <a:ext cx="1010502" cy="3276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to 101">
            <a:extLst>
              <a:ext uri="{FF2B5EF4-FFF2-40B4-BE49-F238E27FC236}">
                <a16:creationId xmlns:a16="http://schemas.microsoft.com/office/drawing/2014/main" id="{8629E57B-23A9-40EB-95E3-72ED8BB316B8}"/>
              </a:ext>
            </a:extLst>
          </p:cNvPr>
          <p:cNvCxnSpPr>
            <a:cxnSpLocks/>
          </p:cNvCxnSpPr>
          <p:nvPr/>
        </p:nvCxnSpPr>
        <p:spPr>
          <a:xfrm>
            <a:off x="1123193" y="2238721"/>
            <a:ext cx="743008" cy="6790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ector reto 109">
            <a:extLst>
              <a:ext uri="{FF2B5EF4-FFF2-40B4-BE49-F238E27FC236}">
                <a16:creationId xmlns:a16="http://schemas.microsoft.com/office/drawing/2014/main" id="{A0BDDE13-2E0F-452B-B18A-F73835DB89B6}"/>
              </a:ext>
            </a:extLst>
          </p:cNvPr>
          <p:cNvCxnSpPr>
            <a:cxnSpLocks/>
          </p:cNvCxnSpPr>
          <p:nvPr/>
        </p:nvCxnSpPr>
        <p:spPr>
          <a:xfrm>
            <a:off x="9618911" y="1285340"/>
            <a:ext cx="745273" cy="2099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ector reto 111">
            <a:extLst>
              <a:ext uri="{FF2B5EF4-FFF2-40B4-BE49-F238E27FC236}">
                <a16:creationId xmlns:a16="http://schemas.microsoft.com/office/drawing/2014/main" id="{53193D2F-0DE5-4C83-B39A-BC71F6287549}"/>
              </a:ext>
            </a:extLst>
          </p:cNvPr>
          <p:cNvCxnSpPr>
            <a:cxnSpLocks/>
          </p:cNvCxnSpPr>
          <p:nvPr/>
        </p:nvCxnSpPr>
        <p:spPr>
          <a:xfrm flipV="1">
            <a:off x="9620351" y="1646174"/>
            <a:ext cx="743833" cy="1970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ector reto 114">
            <a:extLst>
              <a:ext uri="{FF2B5EF4-FFF2-40B4-BE49-F238E27FC236}">
                <a16:creationId xmlns:a16="http://schemas.microsoft.com/office/drawing/2014/main" id="{26105423-3329-47C7-BFAD-7BFF4D337ABD}"/>
              </a:ext>
            </a:extLst>
          </p:cNvPr>
          <p:cNvCxnSpPr>
            <a:cxnSpLocks/>
          </p:cNvCxnSpPr>
          <p:nvPr/>
        </p:nvCxnSpPr>
        <p:spPr>
          <a:xfrm>
            <a:off x="1290829" y="5540623"/>
            <a:ext cx="1238734" cy="258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to 115">
            <a:extLst>
              <a:ext uri="{FF2B5EF4-FFF2-40B4-BE49-F238E27FC236}">
                <a16:creationId xmlns:a16="http://schemas.microsoft.com/office/drawing/2014/main" id="{8FD8A28E-07BE-404D-8B90-1E749D3F91B4}"/>
              </a:ext>
            </a:extLst>
          </p:cNvPr>
          <p:cNvCxnSpPr>
            <a:cxnSpLocks/>
          </p:cNvCxnSpPr>
          <p:nvPr/>
        </p:nvCxnSpPr>
        <p:spPr>
          <a:xfrm>
            <a:off x="1325581" y="5434455"/>
            <a:ext cx="1287271" cy="161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to 116">
            <a:extLst>
              <a:ext uri="{FF2B5EF4-FFF2-40B4-BE49-F238E27FC236}">
                <a16:creationId xmlns:a16="http://schemas.microsoft.com/office/drawing/2014/main" id="{BA1F602E-4E8F-4438-A894-7757220FB552}"/>
              </a:ext>
            </a:extLst>
          </p:cNvPr>
          <p:cNvCxnSpPr>
            <a:cxnSpLocks/>
          </p:cNvCxnSpPr>
          <p:nvPr/>
        </p:nvCxnSpPr>
        <p:spPr>
          <a:xfrm flipH="1">
            <a:off x="1346269" y="5023645"/>
            <a:ext cx="889065" cy="225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ector reto 117">
            <a:extLst>
              <a:ext uri="{FF2B5EF4-FFF2-40B4-BE49-F238E27FC236}">
                <a16:creationId xmlns:a16="http://schemas.microsoft.com/office/drawing/2014/main" id="{09DD0EDD-CE0A-4A61-A40B-25F73940B9B5}"/>
              </a:ext>
            </a:extLst>
          </p:cNvPr>
          <p:cNvCxnSpPr>
            <a:cxnSpLocks/>
          </p:cNvCxnSpPr>
          <p:nvPr/>
        </p:nvCxnSpPr>
        <p:spPr>
          <a:xfrm flipV="1">
            <a:off x="1296218" y="4584917"/>
            <a:ext cx="1063519" cy="5936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to 126">
            <a:extLst>
              <a:ext uri="{FF2B5EF4-FFF2-40B4-BE49-F238E27FC236}">
                <a16:creationId xmlns:a16="http://schemas.microsoft.com/office/drawing/2014/main" id="{FBEA6BCC-A903-4E91-A755-99D3BAA6821D}"/>
              </a:ext>
            </a:extLst>
          </p:cNvPr>
          <p:cNvCxnSpPr>
            <a:cxnSpLocks/>
          </p:cNvCxnSpPr>
          <p:nvPr/>
        </p:nvCxnSpPr>
        <p:spPr>
          <a:xfrm flipH="1">
            <a:off x="11056028" y="4731812"/>
            <a:ext cx="203129" cy="5387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to 127">
            <a:extLst>
              <a:ext uri="{FF2B5EF4-FFF2-40B4-BE49-F238E27FC236}">
                <a16:creationId xmlns:a16="http://schemas.microsoft.com/office/drawing/2014/main" id="{63183666-73C1-4E2E-B79E-98E6D8E01718}"/>
              </a:ext>
            </a:extLst>
          </p:cNvPr>
          <p:cNvCxnSpPr>
            <a:cxnSpLocks/>
          </p:cNvCxnSpPr>
          <p:nvPr/>
        </p:nvCxnSpPr>
        <p:spPr>
          <a:xfrm>
            <a:off x="1032065" y="902759"/>
            <a:ext cx="0" cy="443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reto 130">
            <a:extLst>
              <a:ext uri="{FF2B5EF4-FFF2-40B4-BE49-F238E27FC236}">
                <a16:creationId xmlns:a16="http://schemas.microsoft.com/office/drawing/2014/main" id="{9698D892-1F22-44BA-A7E5-DBF297272F72}"/>
              </a:ext>
            </a:extLst>
          </p:cNvPr>
          <p:cNvCxnSpPr>
            <a:cxnSpLocks/>
            <a:stCxn id="165" idx="3"/>
          </p:cNvCxnSpPr>
          <p:nvPr/>
        </p:nvCxnSpPr>
        <p:spPr>
          <a:xfrm flipV="1">
            <a:off x="10251758" y="5641163"/>
            <a:ext cx="365153" cy="619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reto 131">
            <a:extLst>
              <a:ext uri="{FF2B5EF4-FFF2-40B4-BE49-F238E27FC236}">
                <a16:creationId xmlns:a16="http://schemas.microsoft.com/office/drawing/2014/main" id="{141FA7BA-0E85-4A2B-8FFC-D1EF828DEFE5}"/>
              </a:ext>
            </a:extLst>
          </p:cNvPr>
          <p:cNvCxnSpPr>
            <a:cxnSpLocks/>
          </p:cNvCxnSpPr>
          <p:nvPr/>
        </p:nvCxnSpPr>
        <p:spPr>
          <a:xfrm>
            <a:off x="10090132" y="5030834"/>
            <a:ext cx="493294" cy="379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tângulo: Cantos Arredondados 143">
            <a:extLst>
              <a:ext uri="{FF2B5EF4-FFF2-40B4-BE49-F238E27FC236}">
                <a16:creationId xmlns:a16="http://schemas.microsoft.com/office/drawing/2014/main" id="{32CA7EE1-9D72-42DB-B118-EF066BCC0519}"/>
              </a:ext>
            </a:extLst>
          </p:cNvPr>
          <p:cNvSpPr/>
          <p:nvPr/>
        </p:nvSpPr>
        <p:spPr>
          <a:xfrm>
            <a:off x="1208185" y="988601"/>
            <a:ext cx="1918845" cy="271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Fornecedor</a:t>
            </a:r>
          </a:p>
        </p:txBody>
      </p:sp>
      <p:sp>
        <p:nvSpPr>
          <p:cNvPr id="145" name="Retângulo: Cantos Arredondados 144">
            <a:extLst>
              <a:ext uri="{FF2B5EF4-FFF2-40B4-BE49-F238E27FC236}">
                <a16:creationId xmlns:a16="http://schemas.microsoft.com/office/drawing/2014/main" id="{3C1368F2-F7D9-4D6A-A0D3-070C80599076}"/>
              </a:ext>
            </a:extLst>
          </p:cNvPr>
          <p:cNvSpPr/>
          <p:nvPr/>
        </p:nvSpPr>
        <p:spPr>
          <a:xfrm>
            <a:off x="2043205" y="1363589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Insumo</a:t>
            </a:r>
          </a:p>
        </p:txBody>
      </p:sp>
      <p:sp>
        <p:nvSpPr>
          <p:cNvPr id="147" name="Retângulo: Cantos Arredondados 146">
            <a:extLst>
              <a:ext uri="{FF2B5EF4-FFF2-40B4-BE49-F238E27FC236}">
                <a16:creationId xmlns:a16="http://schemas.microsoft.com/office/drawing/2014/main" id="{72ADCDC7-BCA6-4D6D-B0F1-999703F00CD2}"/>
              </a:ext>
            </a:extLst>
          </p:cNvPr>
          <p:cNvSpPr/>
          <p:nvPr/>
        </p:nvSpPr>
        <p:spPr>
          <a:xfrm>
            <a:off x="2054356" y="1837156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Mesa</a:t>
            </a:r>
          </a:p>
        </p:txBody>
      </p:sp>
      <p:sp>
        <p:nvSpPr>
          <p:cNvPr id="148" name="Retângulo: Cantos Arredondados 147">
            <a:extLst>
              <a:ext uri="{FF2B5EF4-FFF2-40B4-BE49-F238E27FC236}">
                <a16:creationId xmlns:a16="http://schemas.microsoft.com/office/drawing/2014/main" id="{CD06E687-32AA-4A5A-A846-2EEBDC7CF427}"/>
              </a:ext>
            </a:extLst>
          </p:cNvPr>
          <p:cNvSpPr/>
          <p:nvPr/>
        </p:nvSpPr>
        <p:spPr>
          <a:xfrm>
            <a:off x="1791729" y="2267854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Pedido Fornecedor</a:t>
            </a:r>
          </a:p>
        </p:txBody>
      </p:sp>
      <p:sp>
        <p:nvSpPr>
          <p:cNvPr id="150" name="Retângulo: Cantos Arredondados 149">
            <a:extLst>
              <a:ext uri="{FF2B5EF4-FFF2-40B4-BE49-F238E27FC236}">
                <a16:creationId xmlns:a16="http://schemas.microsoft.com/office/drawing/2014/main" id="{DBBB9387-92B7-4A9F-8AFE-530797DE7EBE}"/>
              </a:ext>
            </a:extLst>
          </p:cNvPr>
          <p:cNvSpPr/>
          <p:nvPr/>
        </p:nvSpPr>
        <p:spPr>
          <a:xfrm>
            <a:off x="1638150" y="2659681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Cardápio</a:t>
            </a:r>
          </a:p>
        </p:txBody>
      </p:sp>
      <p:sp>
        <p:nvSpPr>
          <p:cNvPr id="154" name="Retângulo: Cantos Arredondados 153">
            <a:extLst>
              <a:ext uri="{FF2B5EF4-FFF2-40B4-BE49-F238E27FC236}">
                <a16:creationId xmlns:a16="http://schemas.microsoft.com/office/drawing/2014/main" id="{5DF0F04A-A0AD-4D5D-A411-C5FB462E0C8B}"/>
              </a:ext>
            </a:extLst>
          </p:cNvPr>
          <p:cNvSpPr/>
          <p:nvPr/>
        </p:nvSpPr>
        <p:spPr>
          <a:xfrm>
            <a:off x="7864305" y="1137348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Consultar Pedido</a:t>
            </a:r>
          </a:p>
        </p:txBody>
      </p:sp>
      <p:sp>
        <p:nvSpPr>
          <p:cNvPr id="155" name="Retângulo: Cantos Arredondados 154">
            <a:extLst>
              <a:ext uri="{FF2B5EF4-FFF2-40B4-BE49-F238E27FC236}">
                <a16:creationId xmlns:a16="http://schemas.microsoft.com/office/drawing/2014/main" id="{E6D0EFEB-31C9-4B04-AB6D-6D08974EC84D}"/>
              </a:ext>
            </a:extLst>
          </p:cNvPr>
          <p:cNvSpPr/>
          <p:nvPr/>
        </p:nvSpPr>
        <p:spPr>
          <a:xfrm>
            <a:off x="7910947" y="1707539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Atualizar Pedido</a:t>
            </a:r>
          </a:p>
        </p:txBody>
      </p:sp>
      <p:sp>
        <p:nvSpPr>
          <p:cNvPr id="156" name="Retângulo: Cantos Arredondados 155">
            <a:extLst>
              <a:ext uri="{FF2B5EF4-FFF2-40B4-BE49-F238E27FC236}">
                <a16:creationId xmlns:a16="http://schemas.microsoft.com/office/drawing/2014/main" id="{6C695EEC-773E-4F82-971C-DA5A63915BFB}"/>
              </a:ext>
            </a:extLst>
          </p:cNvPr>
          <p:cNvSpPr/>
          <p:nvPr/>
        </p:nvSpPr>
        <p:spPr>
          <a:xfrm>
            <a:off x="1781985" y="4367912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Realizar Pedido</a:t>
            </a:r>
          </a:p>
        </p:txBody>
      </p:sp>
      <p:sp>
        <p:nvSpPr>
          <p:cNvPr id="157" name="Retângulo: Cantos Arredondados 156">
            <a:extLst>
              <a:ext uri="{FF2B5EF4-FFF2-40B4-BE49-F238E27FC236}">
                <a16:creationId xmlns:a16="http://schemas.microsoft.com/office/drawing/2014/main" id="{AAD308B1-C164-4A2D-B675-F97A04109891}"/>
              </a:ext>
            </a:extLst>
          </p:cNvPr>
          <p:cNvSpPr/>
          <p:nvPr/>
        </p:nvSpPr>
        <p:spPr>
          <a:xfrm>
            <a:off x="2171768" y="4773245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Cancelar Pedido</a:t>
            </a:r>
          </a:p>
        </p:txBody>
      </p:sp>
      <p:sp>
        <p:nvSpPr>
          <p:cNvPr id="158" name="Retângulo: Cantos Arredondados 157">
            <a:extLst>
              <a:ext uri="{FF2B5EF4-FFF2-40B4-BE49-F238E27FC236}">
                <a16:creationId xmlns:a16="http://schemas.microsoft.com/office/drawing/2014/main" id="{DED0CEF1-0BF0-4A22-9D0C-6E7859BCBB47}"/>
              </a:ext>
            </a:extLst>
          </p:cNvPr>
          <p:cNvSpPr/>
          <p:nvPr/>
        </p:nvSpPr>
        <p:spPr>
          <a:xfrm>
            <a:off x="2423527" y="5269156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Consultar Pedido</a:t>
            </a:r>
          </a:p>
        </p:txBody>
      </p:sp>
      <p:sp>
        <p:nvSpPr>
          <p:cNvPr id="159" name="Retângulo: Cantos Arredondados 158">
            <a:extLst>
              <a:ext uri="{FF2B5EF4-FFF2-40B4-BE49-F238E27FC236}">
                <a16:creationId xmlns:a16="http://schemas.microsoft.com/office/drawing/2014/main" id="{436E72E9-B447-49B2-AF43-BEB8CD9014C5}"/>
              </a:ext>
            </a:extLst>
          </p:cNvPr>
          <p:cNvSpPr/>
          <p:nvPr/>
        </p:nvSpPr>
        <p:spPr>
          <a:xfrm>
            <a:off x="1983858" y="5734546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Alterar Pedido</a:t>
            </a:r>
          </a:p>
        </p:txBody>
      </p:sp>
      <p:sp>
        <p:nvSpPr>
          <p:cNvPr id="160" name="Retângulo: Cantos Arredondados 159">
            <a:extLst>
              <a:ext uri="{FF2B5EF4-FFF2-40B4-BE49-F238E27FC236}">
                <a16:creationId xmlns:a16="http://schemas.microsoft.com/office/drawing/2014/main" id="{010E8F57-5CC0-495F-99BA-E452AE2931AE}"/>
              </a:ext>
            </a:extLst>
          </p:cNvPr>
          <p:cNvSpPr/>
          <p:nvPr/>
        </p:nvSpPr>
        <p:spPr>
          <a:xfrm>
            <a:off x="535360" y="618254"/>
            <a:ext cx="1884835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Gerar Relatório</a:t>
            </a:r>
          </a:p>
        </p:txBody>
      </p:sp>
      <p:sp>
        <p:nvSpPr>
          <p:cNvPr id="165" name="Retângulo: Cantos Arredondados 164">
            <a:extLst>
              <a:ext uri="{FF2B5EF4-FFF2-40B4-BE49-F238E27FC236}">
                <a16:creationId xmlns:a16="http://schemas.microsoft.com/office/drawing/2014/main" id="{B3A993D9-975B-428D-BBAF-282E1D1F4A18}"/>
              </a:ext>
            </a:extLst>
          </p:cNvPr>
          <p:cNvSpPr/>
          <p:nvPr/>
        </p:nvSpPr>
        <p:spPr>
          <a:xfrm>
            <a:off x="8199188" y="5431912"/>
            <a:ext cx="2052570" cy="5423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Cadastrar Forma Pagamento</a:t>
            </a:r>
          </a:p>
        </p:txBody>
      </p:sp>
      <p:sp>
        <p:nvSpPr>
          <p:cNvPr id="167" name="Retângulo: Cantos Arredondados 166">
            <a:extLst>
              <a:ext uri="{FF2B5EF4-FFF2-40B4-BE49-F238E27FC236}">
                <a16:creationId xmlns:a16="http://schemas.microsoft.com/office/drawing/2014/main" id="{96E1D739-DB19-4FF3-8DC6-F91CA572B6D5}"/>
              </a:ext>
            </a:extLst>
          </p:cNvPr>
          <p:cNvSpPr/>
          <p:nvPr/>
        </p:nvSpPr>
        <p:spPr>
          <a:xfrm>
            <a:off x="8249577" y="4972279"/>
            <a:ext cx="2052570" cy="2714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Finalizar Pedido</a:t>
            </a:r>
          </a:p>
        </p:txBody>
      </p:sp>
      <p:sp>
        <p:nvSpPr>
          <p:cNvPr id="169" name="Retângulo: Cantos Arredondados 168">
            <a:extLst>
              <a:ext uri="{FF2B5EF4-FFF2-40B4-BE49-F238E27FC236}">
                <a16:creationId xmlns:a16="http://schemas.microsoft.com/office/drawing/2014/main" id="{090C263C-994A-4158-9F9D-B7A99BCE6ADA}"/>
              </a:ext>
            </a:extLst>
          </p:cNvPr>
          <p:cNvSpPr/>
          <p:nvPr/>
        </p:nvSpPr>
        <p:spPr>
          <a:xfrm>
            <a:off x="9556035" y="4218451"/>
            <a:ext cx="2052570" cy="5656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Consultar Forma de Pagamento</a:t>
            </a:r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E2DC1CDE-F7DC-438B-A8D7-372571C1A35C}"/>
              </a:ext>
            </a:extLst>
          </p:cNvPr>
          <p:cNvSpPr/>
          <p:nvPr/>
        </p:nvSpPr>
        <p:spPr>
          <a:xfrm>
            <a:off x="773518" y="1554460"/>
            <a:ext cx="349675" cy="31642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2" name="Conector reto 61">
            <a:extLst>
              <a:ext uri="{FF2B5EF4-FFF2-40B4-BE49-F238E27FC236}">
                <a16:creationId xmlns:a16="http://schemas.microsoft.com/office/drawing/2014/main" id="{6429F39A-8B64-4EAD-8CBD-46991DEAA671}"/>
              </a:ext>
            </a:extLst>
          </p:cNvPr>
          <p:cNvCxnSpPr>
            <a:cxnSpLocks/>
          </p:cNvCxnSpPr>
          <p:nvPr/>
        </p:nvCxnSpPr>
        <p:spPr>
          <a:xfrm>
            <a:off x="953150" y="1813293"/>
            <a:ext cx="0" cy="3416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to 62">
            <a:extLst>
              <a:ext uri="{FF2B5EF4-FFF2-40B4-BE49-F238E27FC236}">
                <a16:creationId xmlns:a16="http://schemas.microsoft.com/office/drawing/2014/main" id="{FD242CA4-2BCF-4F1F-8ED4-D849E0B06401}"/>
              </a:ext>
            </a:extLst>
          </p:cNvPr>
          <p:cNvCxnSpPr>
            <a:cxnSpLocks/>
          </p:cNvCxnSpPr>
          <p:nvPr/>
        </p:nvCxnSpPr>
        <p:spPr>
          <a:xfrm flipH="1">
            <a:off x="773402" y="1935378"/>
            <a:ext cx="3744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BAFDA791-53C0-4E64-AB54-C4D3B755478A}"/>
              </a:ext>
            </a:extLst>
          </p:cNvPr>
          <p:cNvCxnSpPr>
            <a:cxnSpLocks/>
          </p:cNvCxnSpPr>
          <p:nvPr/>
        </p:nvCxnSpPr>
        <p:spPr>
          <a:xfrm>
            <a:off x="951894" y="2147718"/>
            <a:ext cx="195948" cy="242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B03A6DE5-B7E3-4B5C-A1BA-5D3F3D9AFEAB}"/>
              </a:ext>
            </a:extLst>
          </p:cNvPr>
          <p:cNvCxnSpPr>
            <a:cxnSpLocks/>
          </p:cNvCxnSpPr>
          <p:nvPr/>
        </p:nvCxnSpPr>
        <p:spPr>
          <a:xfrm flipH="1">
            <a:off x="773402" y="2141822"/>
            <a:ext cx="181005" cy="2573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ipse 65">
            <a:extLst>
              <a:ext uri="{FF2B5EF4-FFF2-40B4-BE49-F238E27FC236}">
                <a16:creationId xmlns:a16="http://schemas.microsoft.com/office/drawing/2014/main" id="{AACB1764-14E7-499C-B26A-287254E80AFB}"/>
              </a:ext>
            </a:extLst>
          </p:cNvPr>
          <p:cNvSpPr/>
          <p:nvPr/>
        </p:nvSpPr>
        <p:spPr>
          <a:xfrm>
            <a:off x="10582436" y="5102552"/>
            <a:ext cx="349675" cy="31642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7" name="Conector reto 66">
            <a:extLst>
              <a:ext uri="{FF2B5EF4-FFF2-40B4-BE49-F238E27FC236}">
                <a16:creationId xmlns:a16="http://schemas.microsoft.com/office/drawing/2014/main" id="{4EFE0741-6F42-4FD7-A1EC-449AE98A3536}"/>
              </a:ext>
            </a:extLst>
          </p:cNvPr>
          <p:cNvCxnSpPr>
            <a:cxnSpLocks/>
          </p:cNvCxnSpPr>
          <p:nvPr/>
        </p:nvCxnSpPr>
        <p:spPr>
          <a:xfrm>
            <a:off x="10762068" y="5361385"/>
            <a:ext cx="0" cy="3416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to 67">
            <a:extLst>
              <a:ext uri="{FF2B5EF4-FFF2-40B4-BE49-F238E27FC236}">
                <a16:creationId xmlns:a16="http://schemas.microsoft.com/office/drawing/2014/main" id="{DD242BD5-6268-4B99-A61E-11D35888BC6D}"/>
              </a:ext>
            </a:extLst>
          </p:cNvPr>
          <p:cNvCxnSpPr>
            <a:cxnSpLocks/>
          </p:cNvCxnSpPr>
          <p:nvPr/>
        </p:nvCxnSpPr>
        <p:spPr>
          <a:xfrm flipH="1">
            <a:off x="10521943" y="5489703"/>
            <a:ext cx="4636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to 68">
            <a:extLst>
              <a:ext uri="{FF2B5EF4-FFF2-40B4-BE49-F238E27FC236}">
                <a16:creationId xmlns:a16="http://schemas.microsoft.com/office/drawing/2014/main" id="{7C8A1FFD-58EC-44ED-908D-10DBD91AEA6C}"/>
              </a:ext>
            </a:extLst>
          </p:cNvPr>
          <p:cNvCxnSpPr>
            <a:cxnSpLocks/>
          </p:cNvCxnSpPr>
          <p:nvPr/>
        </p:nvCxnSpPr>
        <p:spPr>
          <a:xfrm>
            <a:off x="10760812" y="5695810"/>
            <a:ext cx="195948" cy="242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to 69">
            <a:extLst>
              <a:ext uri="{FF2B5EF4-FFF2-40B4-BE49-F238E27FC236}">
                <a16:creationId xmlns:a16="http://schemas.microsoft.com/office/drawing/2014/main" id="{45D7E52A-4D32-4844-9903-D504C6BC2C03}"/>
              </a:ext>
            </a:extLst>
          </p:cNvPr>
          <p:cNvCxnSpPr>
            <a:cxnSpLocks/>
          </p:cNvCxnSpPr>
          <p:nvPr/>
        </p:nvCxnSpPr>
        <p:spPr>
          <a:xfrm flipH="1">
            <a:off x="10582320" y="5689914"/>
            <a:ext cx="181005" cy="2573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Elipse 70">
            <a:extLst>
              <a:ext uri="{FF2B5EF4-FFF2-40B4-BE49-F238E27FC236}">
                <a16:creationId xmlns:a16="http://schemas.microsoft.com/office/drawing/2014/main" id="{3B22E582-6AFE-490B-BE0C-4C41BAF8BF9B}"/>
              </a:ext>
            </a:extLst>
          </p:cNvPr>
          <p:cNvSpPr/>
          <p:nvPr/>
        </p:nvSpPr>
        <p:spPr>
          <a:xfrm>
            <a:off x="10364300" y="1178872"/>
            <a:ext cx="349675" cy="31642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2" name="Conector reto 71">
            <a:extLst>
              <a:ext uri="{FF2B5EF4-FFF2-40B4-BE49-F238E27FC236}">
                <a16:creationId xmlns:a16="http://schemas.microsoft.com/office/drawing/2014/main" id="{CE6752B2-80A5-4D5B-ACEB-281C0F5D4EBF}"/>
              </a:ext>
            </a:extLst>
          </p:cNvPr>
          <p:cNvCxnSpPr>
            <a:cxnSpLocks/>
          </p:cNvCxnSpPr>
          <p:nvPr/>
        </p:nvCxnSpPr>
        <p:spPr>
          <a:xfrm>
            <a:off x="10543932" y="1437705"/>
            <a:ext cx="0" cy="3416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to 72">
            <a:extLst>
              <a:ext uri="{FF2B5EF4-FFF2-40B4-BE49-F238E27FC236}">
                <a16:creationId xmlns:a16="http://schemas.microsoft.com/office/drawing/2014/main" id="{CE06FFDB-8810-40A4-B255-CFDB8AC25C2E}"/>
              </a:ext>
            </a:extLst>
          </p:cNvPr>
          <p:cNvCxnSpPr>
            <a:cxnSpLocks/>
          </p:cNvCxnSpPr>
          <p:nvPr/>
        </p:nvCxnSpPr>
        <p:spPr>
          <a:xfrm flipH="1">
            <a:off x="10308908" y="1579689"/>
            <a:ext cx="4636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to 73">
            <a:extLst>
              <a:ext uri="{FF2B5EF4-FFF2-40B4-BE49-F238E27FC236}">
                <a16:creationId xmlns:a16="http://schemas.microsoft.com/office/drawing/2014/main" id="{BB55CF9A-01E7-43E1-B85C-C8DAA43005B4}"/>
              </a:ext>
            </a:extLst>
          </p:cNvPr>
          <p:cNvCxnSpPr>
            <a:cxnSpLocks/>
          </p:cNvCxnSpPr>
          <p:nvPr/>
        </p:nvCxnSpPr>
        <p:spPr>
          <a:xfrm>
            <a:off x="10542676" y="1772130"/>
            <a:ext cx="195948" cy="242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to 89">
            <a:extLst>
              <a:ext uri="{FF2B5EF4-FFF2-40B4-BE49-F238E27FC236}">
                <a16:creationId xmlns:a16="http://schemas.microsoft.com/office/drawing/2014/main" id="{09A3D1CC-7D85-4FD6-99A1-DB1BF232A4F1}"/>
              </a:ext>
            </a:extLst>
          </p:cNvPr>
          <p:cNvCxnSpPr>
            <a:cxnSpLocks/>
          </p:cNvCxnSpPr>
          <p:nvPr/>
        </p:nvCxnSpPr>
        <p:spPr>
          <a:xfrm flipH="1">
            <a:off x="10364184" y="1766234"/>
            <a:ext cx="181005" cy="2573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tângulo 57">
            <a:extLst>
              <a:ext uri="{FF2B5EF4-FFF2-40B4-BE49-F238E27FC236}">
                <a16:creationId xmlns:a16="http://schemas.microsoft.com/office/drawing/2014/main" id="{CE66CEE7-03E1-4587-BF8A-5F24D2FAA69B}"/>
              </a:ext>
            </a:extLst>
          </p:cNvPr>
          <p:cNvSpPr/>
          <p:nvPr/>
        </p:nvSpPr>
        <p:spPr>
          <a:xfrm>
            <a:off x="0" y="16542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Caso de Uso</a:t>
            </a:r>
          </a:p>
        </p:txBody>
      </p:sp>
    </p:spTree>
    <p:extLst>
      <p:ext uri="{BB962C8B-B14F-4D97-AF65-F5344CB8AC3E}">
        <p14:creationId xmlns:p14="http://schemas.microsoft.com/office/powerpoint/2010/main" val="298899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8754F0-8DCB-44A0-A8CC-41961C1E27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3A96FE74-8C4C-49DA-80F6-3B84F7D9D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532639"/>
            <a:ext cx="12192000" cy="5897784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7EC9C187-5DFE-4982-A16F-F1349CC62A9B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Diagrama de Classes</a:t>
            </a:r>
          </a:p>
        </p:txBody>
      </p:sp>
    </p:spTree>
    <p:extLst>
      <p:ext uri="{BB962C8B-B14F-4D97-AF65-F5344CB8AC3E}">
        <p14:creationId xmlns:p14="http://schemas.microsoft.com/office/powerpoint/2010/main" val="1927648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F1B9D1E-F3FB-4533-AD96-A22A49EB0B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8126"/>
            <a:ext cx="12192000" cy="5901270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B99C994-D41B-4E6B-B9BD-46FA055F12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F594C9D-1B45-453A-ADA9-87299BC90A59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Modelagem de Dados</a:t>
            </a:r>
          </a:p>
        </p:txBody>
      </p:sp>
    </p:spTree>
    <p:extLst>
      <p:ext uri="{BB962C8B-B14F-4D97-AF65-F5344CB8AC3E}">
        <p14:creationId xmlns:p14="http://schemas.microsoft.com/office/powerpoint/2010/main" val="4120017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3353BA7-4947-4DD9-93AA-CA6AC94A3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8125"/>
            <a:ext cx="12192000" cy="5901271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DE505F5-3572-4B9A-902F-9869796F0A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5BC193B-8B79-4E3A-84F9-FCF9D8AE4D83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Entidade de Relacionamento</a:t>
            </a:r>
          </a:p>
        </p:txBody>
      </p:sp>
    </p:spTree>
    <p:extLst>
      <p:ext uri="{BB962C8B-B14F-4D97-AF65-F5344CB8AC3E}">
        <p14:creationId xmlns:p14="http://schemas.microsoft.com/office/powerpoint/2010/main" val="506412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00 - Inicio">
            <a:hlinkClick r:id="" action="ppaction://media"/>
            <a:extLst>
              <a:ext uri="{FF2B5EF4-FFF2-40B4-BE49-F238E27FC236}">
                <a16:creationId xmlns:a16="http://schemas.microsoft.com/office/drawing/2014/main" id="{3EEF8893-E71B-4043-A8FA-60A798F5533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419395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9B35059-0B10-4024-AE96-EE5016F1BB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pt-BR"/>
              <a:t>PROJETO desenvolvido dentro do programa ENTRA21 edição 2021</a:t>
            </a:r>
          </a:p>
          <a:p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5431648-3AF0-4AA1-A3E6-A556F6720AA7}"/>
              </a:ext>
            </a:extLst>
          </p:cNvPr>
          <p:cNvSpPr/>
          <p:nvPr/>
        </p:nvSpPr>
        <p:spPr>
          <a:xfrm>
            <a:off x="0" y="0"/>
            <a:ext cx="12192000" cy="518125"/>
          </a:xfrm>
          <a:prstGeom prst="rect">
            <a:avLst/>
          </a:prstGeom>
          <a:ln>
            <a:solidFill>
              <a:srgbClr val="E84C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/>
              <a:t>Login e Cadastro</a:t>
            </a:r>
          </a:p>
        </p:txBody>
      </p:sp>
    </p:spTree>
    <p:extLst>
      <p:ext uri="{BB962C8B-B14F-4D97-AF65-F5344CB8AC3E}">
        <p14:creationId xmlns:p14="http://schemas.microsoft.com/office/powerpoint/2010/main" val="113908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od-truck">
  <a:themeElements>
    <a:clrScheme name="Laranja Vermelho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3552</TotalTime>
  <Words>516</Words>
  <Application>Microsoft Office PowerPoint</Application>
  <PresentationFormat>Widescreen</PresentationFormat>
  <Paragraphs>142</Paragraphs>
  <Slides>34</Slides>
  <Notes>0</Notes>
  <HiddenSlides>0</HiddenSlides>
  <MMClips>6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41" baseType="lpstr">
      <vt:lpstr>Arial</vt:lpstr>
      <vt:lpstr>Calibri</vt:lpstr>
      <vt:lpstr>Tw Cen MT</vt:lpstr>
      <vt:lpstr>Tw Cen MT Condensed</vt:lpstr>
      <vt:lpstr>Wingdings</vt:lpstr>
      <vt:lpstr>Wingdings 3</vt:lpstr>
      <vt:lpstr>food-truck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E-TRUCK</dc:title>
  <dc:creator>LEANDRO MIGUEL ALVES CABRAL</dc:creator>
  <cp:lastModifiedBy>JEFFERSON TAVARES LIMA</cp:lastModifiedBy>
  <cp:revision>35</cp:revision>
  <dcterms:created xsi:type="dcterms:W3CDTF">2021-09-08T14:05:06Z</dcterms:created>
  <dcterms:modified xsi:type="dcterms:W3CDTF">2021-10-04T12:07:13Z</dcterms:modified>
</cp:coreProperties>
</file>

<file path=docProps/thumbnail.jpeg>
</file>